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16" r:id="rId41"/>
    <p:sldId id="317" r:id="rId42"/>
    <p:sldId id="318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622" y="-12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A47F4-E61E-4FDE-8A3E-E854C76400A1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7140A-C45B-4166-ADF1-D7D8CD9189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pictures\2011USSS\converted\IMAG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pictures\2011USSS\converted\IMAG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pictures\2011USSS\converted\IMAG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pictures\2011USSS\converted\IMAG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pictures\2011USSS\converted\IMAG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pictures\2011USSS\converted\IMAG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pictures\2011USSS\converted\IMAG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pictures\2011USSS\converted\IMAG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ictures\2011USSS\converted\IMAG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pictures\2011USSS\converted\IMAG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pictures\2011USSS\converted\IMAG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pictures\2011USSS\converted\IMAG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pictures\2011USSS\converted\IMAG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pictures\2011USSS\converted\IMAG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pictures\2011USSS\converted\IMAG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pictures\2011USSS\converted\IMAG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pictures\2011USSS\converted\IMAG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pictures\2011USSS\converted\IMAG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pictures\2011USSS\converted\IMAG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pictures\2011USSS\converted\IMAG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pictures\2011USSS\converted\IMAG0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pictures\2011USSS\converted\IMAG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pictures\2011USSS\converted\IMAG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pictures\2011USSS\converted\IMAG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pictures\2011USSS\converted\IMAG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pictures\2011USSS\converted\IMAG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pictures\2011USSS\converted\IMAG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pictures\2011USSS\converted\IMAG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pictures\2011USSS\converted\IMAG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pictures\2011USSS\converted\IMAG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pictures\2011USSS\converted\IMAG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pictures\2011USSS\converted\IMAG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pictures\2011USSS\converted\IMAG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pictures\2011USSS\converted\IMAG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pictures\2011USSS\converted\IMAG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pictures\2011USSS\converted\IMAG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pictures\2011USSS\converted\IMAG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pictures\2011USSS\converted\IMAG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pictures\2011USSS\converted\IMAG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pictures\2011USSS\converted\IMAG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pictures\2011USSS\converted\IMAG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pictures\2011USSS\converted\IMAG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pictures\2011USSS\converted\IMAG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pictures\2011USSS\converted\IMAG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ictures\2011USSS\converted\IMAG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pictures\2011USSS\converted\IMAG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pictures\2011USSS\converted\IMAG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pictures\2011USSS\converted\IMAG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pictures\2011USSS\converted\IMAG0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pictures\2011USSS\converted\IMAG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pictures\2011USSS\converted\IMAG0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pictures\2011USSS\converted\IMAG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pictures\2011USSS\converted\IMAG0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pictures\2011USSS\converted\IMAG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pictures\2011USSS\converted\IMAG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pictures\2011USSS\converted\IMAG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pictures\2011USSS\converted\IMAG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pictures\2011USSS\converted\IMAG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pictures\2011USSS\converted\IMAG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pictures\2011USSS\converted\IMAG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On-screen Show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Union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Union University</dc:creator>
  <cp:lastModifiedBy>Union University</cp:lastModifiedBy>
  <cp:revision>7</cp:revision>
  <dcterms:created xsi:type="dcterms:W3CDTF">2011-05-06T20:12:11Z</dcterms:created>
  <dcterms:modified xsi:type="dcterms:W3CDTF">2011-05-09T14:16:07Z</dcterms:modified>
</cp:coreProperties>
</file>